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85" r:id="rId6"/>
    <p:sldId id="278" r:id="rId7"/>
    <p:sldId id="287" r:id="rId8"/>
    <p:sldId id="261" r:id="rId9"/>
    <p:sldId id="295" r:id="rId10"/>
    <p:sldId id="293" r:id="rId11"/>
    <p:sldId id="289" r:id="rId12"/>
    <p:sldId id="292" r:id="rId13"/>
    <p:sldId id="294" r:id="rId14"/>
    <p:sldId id="290" r:id="rId15"/>
    <p:sldId id="29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566" y="885008"/>
            <a:ext cx="5216433" cy="2242441"/>
          </a:xfrm>
        </p:spPr>
        <p:txBody>
          <a:bodyPr>
            <a:normAutofit/>
          </a:bodyPr>
          <a:lstStyle/>
          <a:p>
            <a:r>
              <a:rPr lang="en-US" dirty="0"/>
              <a:t>Restaurant website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Andrea Monica Chiu	</a:t>
            </a:r>
          </a:p>
          <a:p>
            <a:r>
              <a:rPr lang="en-US" dirty="0"/>
              <a:t>April 20, 2021</a:t>
            </a:r>
          </a:p>
          <a:p>
            <a:endParaRPr lang="en-US" dirty="0"/>
          </a:p>
        </p:txBody>
      </p:sp>
      <p:pic>
        <p:nvPicPr>
          <p:cNvPr id="10" name="Picture Placeholder 9" descr="beauty products on a table with accent leaves">
            <a:extLst>
              <a:ext uri="{FF2B5EF4-FFF2-40B4-BE49-F238E27FC236}">
                <a16:creationId xmlns:a16="http://schemas.microsoft.com/office/drawing/2014/main" id="{989DB536-6819-4D2C-B0DB-D6649F94F6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2AEBD-E2F1-4017-8E2D-D943EF3F49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A957F3-DA7F-403E-98EE-B58F757ED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12508B-10F3-4FDD-9396-15BD007DE0D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54075" y="2201879"/>
            <a:ext cx="10499725" cy="370836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627D98B-BCB8-4278-9371-2D261EA7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9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4C829-2371-4B86-9B28-2E1BBDE9FF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37403-0F7E-42E9-91E5-D8697D13E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FECFB4-B464-44CA-AD23-963FA42C0DE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56348" y="1625600"/>
            <a:ext cx="10495179" cy="486092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89F26E-3FA2-4B3C-B0FC-F8F9DC07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review</a:t>
            </a:r>
          </a:p>
        </p:txBody>
      </p:sp>
    </p:spTree>
    <p:extLst>
      <p:ext uri="{BB962C8B-B14F-4D97-AF65-F5344CB8AC3E}">
        <p14:creationId xmlns:p14="http://schemas.microsoft.com/office/powerpoint/2010/main" val="297999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5F46F-4ADD-4073-BF1E-BBE1276CA3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14FE7-0E12-4191-A197-2C35DBDDE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364B31-4C2C-4A37-A41C-0F5B7403B22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54075" y="1904166"/>
            <a:ext cx="10499725" cy="430379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8DC9AA2-2B0F-4557-A1A1-B59A69FF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885436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01 Objective</a:t>
            </a:r>
          </a:p>
          <a:p>
            <a:r>
              <a:rPr lang="en-US" dirty="0"/>
              <a:t>02 Concept</a:t>
            </a:r>
          </a:p>
          <a:p>
            <a:r>
              <a:rPr lang="en-US" dirty="0"/>
              <a:t>03 Sample Mock Up Design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let people to feel the vibe of the restaurant upon opening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let the user easily </a:t>
            </a:r>
            <a:r>
              <a:rPr lang="en-US"/>
              <a:t>browse the website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let the user to book reservation and order online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7" name="Picture Placeholder 26" descr="common foods that can be found in beauty products like coconut, avacado, honey, etc.&#10;">
            <a:extLst>
              <a:ext uri="{FF2B5EF4-FFF2-40B4-BE49-F238E27FC236}">
                <a16:creationId xmlns:a16="http://schemas.microsoft.com/office/drawing/2014/main" id="{FC80FA98-D238-41BC-848B-15F7D2C9D0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0300" y="433966"/>
            <a:ext cx="4953000" cy="3090862"/>
          </a:xfrm>
        </p:spPr>
      </p:pic>
      <p:pic>
        <p:nvPicPr>
          <p:cNvPr id="29" name="Picture Placeholder 28" descr="sunflower">
            <a:extLst>
              <a:ext uri="{FF2B5EF4-FFF2-40B4-BE49-F238E27FC236}">
                <a16:creationId xmlns:a16="http://schemas.microsoft.com/office/drawing/2014/main" id="{071DE959-F62C-476A-A8B1-B4C0E3CC7B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31" name="Picture Placeholder 30" descr="pink flower">
            <a:extLst>
              <a:ext uri="{FF2B5EF4-FFF2-40B4-BE49-F238E27FC236}">
                <a16:creationId xmlns:a16="http://schemas.microsoft.com/office/drawing/2014/main" id="{26F59C63-890F-4F30-B979-40A77F09ED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03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mock up design</a:t>
            </a: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927897C-EEE3-48C4-A165-B0A0E31CFD3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Content Placeholder 12">
            <a:extLst>
              <a:ext uri="{FF2B5EF4-FFF2-40B4-BE49-F238E27FC236}">
                <a16:creationId xmlns:a16="http://schemas.microsoft.com/office/drawing/2014/main" id="{C356793E-BB81-4422-A009-9E2EF979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8" y="1511681"/>
            <a:ext cx="9547244" cy="49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0EF21B-BD77-4D40-973A-FDE6CDC569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8B687D-78E4-4F5A-BB64-84385700F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425FE0-1598-48D8-9432-37D08BAC25F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54075" y="1910133"/>
            <a:ext cx="10499725" cy="429185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571BBB-2F20-4CDD-B311-AAC2A92E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page</a:t>
            </a:r>
          </a:p>
        </p:txBody>
      </p:sp>
    </p:spTree>
    <p:extLst>
      <p:ext uri="{BB962C8B-B14F-4D97-AF65-F5344CB8AC3E}">
        <p14:creationId xmlns:p14="http://schemas.microsoft.com/office/powerpoint/2010/main" val="127457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D7D53-68EB-4F36-A11C-A0897747AF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53BDCB-9A51-4620-ACCE-47FE7CAAC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3CDCA1-FE96-445C-8462-80B112E0019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54075" y="1707075"/>
            <a:ext cx="10499725" cy="469797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DA5EF2-F729-418B-85CE-DFCB6C25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page</a:t>
            </a:r>
          </a:p>
        </p:txBody>
      </p:sp>
    </p:spTree>
    <p:extLst>
      <p:ext uri="{BB962C8B-B14F-4D97-AF65-F5344CB8AC3E}">
        <p14:creationId xmlns:p14="http://schemas.microsoft.com/office/powerpoint/2010/main" val="413298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3BDCF-BD2A-4DFD-8A89-28416AC033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BB2EC-E51B-447D-B5CE-0AC7E48A6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F010DF-1412-48EA-8AED-B7DDCE94ECB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890672" y="1804872"/>
            <a:ext cx="6426530" cy="450238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6591077-52E7-454F-8DB7-CA442075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 section</a:t>
            </a:r>
          </a:p>
        </p:txBody>
      </p:sp>
    </p:spTree>
    <p:extLst>
      <p:ext uri="{BB962C8B-B14F-4D97-AF65-F5344CB8AC3E}">
        <p14:creationId xmlns:p14="http://schemas.microsoft.com/office/powerpoint/2010/main" val="12225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B1D74-D30B-4F15-8E2D-71E6AC1137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DB74C9-B808-4394-A017-79C83B2524EF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943BB-569C-4182-B06A-00F172417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36A569-C5BA-464E-8CCA-4A20C7E9C68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54075" y="1818641"/>
            <a:ext cx="10499725" cy="447484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A2EADD-6F48-4544-AECC-3E34A02D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</a:t>
            </a:r>
          </a:p>
        </p:txBody>
      </p:sp>
    </p:spTree>
    <p:extLst>
      <p:ext uri="{BB962C8B-B14F-4D97-AF65-F5344CB8AC3E}">
        <p14:creationId xmlns:p14="http://schemas.microsoft.com/office/powerpoint/2010/main" val="3572501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1018</TotalTime>
  <Words>98</Words>
  <Application>Microsoft Office PowerPoint</Application>
  <PresentationFormat>Widescreen</PresentationFormat>
  <Paragraphs>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Biome Light</vt:lpstr>
      <vt:lpstr>Calibri</vt:lpstr>
      <vt:lpstr>Office Theme</vt:lpstr>
      <vt:lpstr>Restaurant website</vt:lpstr>
      <vt:lpstr>Content</vt:lpstr>
      <vt:lpstr>Objective:</vt:lpstr>
      <vt:lpstr>Sample mock up design</vt:lpstr>
      <vt:lpstr>home page</vt:lpstr>
      <vt:lpstr>Menu page</vt:lpstr>
      <vt:lpstr>Menu page</vt:lpstr>
      <vt:lpstr>Gallery section</vt:lpstr>
      <vt:lpstr>reservation</vt:lpstr>
      <vt:lpstr>PowerPoint Presentation</vt:lpstr>
      <vt:lpstr>Customer review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A’s furniture</dc:title>
  <dc:creator>andrea chiu</dc:creator>
  <cp:lastModifiedBy>andrea chiu</cp:lastModifiedBy>
  <cp:revision>10</cp:revision>
  <dcterms:created xsi:type="dcterms:W3CDTF">2021-04-19T17:15:30Z</dcterms:created>
  <dcterms:modified xsi:type="dcterms:W3CDTF">2021-04-20T10:16:26Z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